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5" r:id="rId4"/>
    <p:sldId id="260" r:id="rId5"/>
    <p:sldId id="261" r:id="rId6"/>
    <p:sldId id="262" r:id="rId7"/>
    <p:sldId id="263" r:id="rId8"/>
    <p:sldId id="264" r:id="rId9"/>
    <p:sldId id="266" r:id="rId10"/>
    <p:sldId id="259" r:id="rId11"/>
    <p:sldId id="267" r:id="rId1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637BD-AECD-F43E-DE85-A9EF9B92C7D7}" v="259" dt="2021-01-26T13:13:42.891"/>
    <p1510:client id="{5420210B-B7E9-4BE4-BC5A-FD514956CF57}" v="189" dt="2021-01-24T16:11:40.524"/>
    <p1510:client id="{63C54E9C-F24F-7318-B0A1-936FEA4E7BEE}" v="1" dt="2021-01-26T12:02:20.525"/>
    <p1510:client id="{9553AAFF-28BF-C3AB-D16A-FACA171989A6}" v="74" dt="2021-01-26T12:46:42.556"/>
    <p1510:client id="{D05D1546-F817-270F-57F4-3A05CE6E147A}" v="669" dt="2021-01-26T12:39:27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7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34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4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9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6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96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04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08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0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11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90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70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api.com/" TargetMode="External"/><Relationship Id="rId2" Type="http://schemas.openxmlformats.org/officeDocument/2006/relationships/hyperlink" Target="http://&#160;http:/open-notify.org/Open-Notify-AP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stronomia.zagan.pl/art/wspolrzedne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7840259" y="186020"/>
            <a:ext cx="3730839" cy="356915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3100">
                <a:cs typeface="Calibri Light"/>
              </a:rPr>
              <a:t>Wizualizacja aktualnej pozycji Międzynarodowej Stacji Kosmicznej na mapie</a:t>
            </a:r>
            <a:endParaRPr lang="pl-PL" sz="310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8248650" y="5341996"/>
            <a:ext cx="3137031" cy="979680"/>
          </a:xfrm>
        </p:spPr>
        <p:txBody>
          <a:bodyPr anchor="t">
            <a:normAutofit fontScale="70000" lnSpcReduction="20000"/>
          </a:bodyPr>
          <a:lstStyle/>
          <a:p>
            <a:r>
              <a:rPr lang="pl-PL" sz="1800">
                <a:latin typeface="Contoso Global"/>
                <a:ea typeface="Batang"/>
              </a:rPr>
              <a:t>Klaudia Gruszkowska</a:t>
            </a:r>
          </a:p>
          <a:p>
            <a:r>
              <a:rPr lang="pl-PL" sz="1800">
                <a:latin typeface="Contoso Global"/>
                <a:ea typeface="Batang"/>
              </a:rPr>
              <a:t>Bartosz Jamroży</a:t>
            </a:r>
          </a:p>
          <a:p>
            <a:r>
              <a:rPr lang="pl-PL" sz="1800">
                <a:latin typeface="Contoso Global"/>
                <a:ea typeface="Batang"/>
              </a:rPr>
              <a:t>Agata Kaczmarek</a:t>
            </a:r>
          </a:p>
        </p:txBody>
      </p:sp>
      <p:pic>
        <p:nvPicPr>
          <p:cNvPr id="5" name="Obraz 5" descr="Obraz zawierający płot, krzesło, zewnętrzne, woda&#10;&#10;Opis wygenerowany automatycznie">
            <a:extLst>
              <a:ext uri="{FF2B5EF4-FFF2-40B4-BE49-F238E27FC236}">
                <a16:creationId xmlns:a16="http://schemas.microsoft.com/office/drawing/2014/main" id="{5A3B51E2-74C2-4B79-8586-78D6FE24D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71" r="12642"/>
          <a:stretch/>
        </p:blipFill>
        <p:spPr>
          <a:xfrm>
            <a:off x="20" y="10"/>
            <a:ext cx="7320707" cy="685798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331036-EFA2-4B64-817E-4D063FAD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Krótko od strony  technicznej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6F44F30-B087-40EB-994F-529CD111A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l-PL">
                <a:latin typeface="Consolas"/>
              </a:rPr>
              <a:t>Źródła danych:</a:t>
            </a:r>
            <a:endParaRPr lang="pl-PL" err="1">
              <a:latin typeface="Consolas"/>
            </a:endParaRPr>
          </a:p>
          <a:p>
            <a:pPr lvl="1"/>
            <a:r>
              <a:rPr lang="pl-PL">
                <a:latin typeface="Consolas"/>
                <a:hlinkClick r:id="rId2"/>
              </a:rPr>
              <a:t>http://open-notify.org/Open-Notify-API/</a:t>
            </a:r>
            <a:r>
              <a:rPr lang="pl-PL">
                <a:latin typeface="Consolas"/>
              </a:rPr>
              <a:t> </a:t>
            </a:r>
          </a:p>
          <a:p>
            <a:pPr lvl="1"/>
            <a:r>
              <a:rPr lang="pl-PL">
                <a:latin typeface="Consolas"/>
              </a:rPr>
              <a:t>pozycja ISS, następny przelot, aktualni astronauci</a:t>
            </a:r>
            <a:endParaRPr lang="pl-PL">
              <a:latin typeface="Consolas"/>
              <a:ea typeface="+mn-lt"/>
              <a:cs typeface="+mn-lt"/>
            </a:endParaRPr>
          </a:p>
          <a:p>
            <a:pPr lvl="1"/>
            <a:r>
              <a:rPr lang="pl-PL">
                <a:latin typeface="Consolas"/>
                <a:hlinkClick r:id="rId3"/>
              </a:rPr>
              <a:t>https://rapidapi.com/</a:t>
            </a:r>
            <a:r>
              <a:rPr lang="pl-PL">
                <a:latin typeface="Calisto MT"/>
              </a:rPr>
              <a:t> </a:t>
            </a:r>
          </a:p>
          <a:p>
            <a:pPr lvl="1"/>
            <a:r>
              <a:rPr lang="pl-PL">
                <a:latin typeface="Consolas"/>
                <a:ea typeface="+mn-lt"/>
                <a:cs typeface="+mn-lt"/>
              </a:rPr>
              <a:t>Wyszukiwanie zdjęć astronautów</a:t>
            </a:r>
            <a:endParaRPr lang="pl-PL">
              <a:latin typeface="Consolas"/>
            </a:endParaRPr>
          </a:p>
          <a:p>
            <a:pPr lvl="1"/>
            <a:r>
              <a:rPr lang="pl-PL">
                <a:latin typeface="Consolas"/>
                <a:ea typeface="+mn-lt"/>
                <a:cs typeface="+mn-lt"/>
                <a:hlinkClick r:id="rId4"/>
              </a:rPr>
              <a:t>http://astronomia.zagan.pl/art/wspolrzedne.html</a:t>
            </a:r>
            <a:r>
              <a:rPr lang="pl-PL">
                <a:latin typeface="Consolas"/>
                <a:ea typeface="+mn-lt"/>
                <a:cs typeface="+mn-lt"/>
              </a:rPr>
              <a:t> - </a:t>
            </a:r>
            <a:endParaRPr lang="pl-PL">
              <a:latin typeface="Consolas"/>
            </a:endParaRPr>
          </a:p>
          <a:p>
            <a:pPr lvl="1"/>
            <a:r>
              <a:rPr lang="pl-PL">
                <a:latin typeface="Consolas"/>
                <a:ea typeface="+mn-lt"/>
                <a:cs typeface="+mn-lt"/>
              </a:rPr>
              <a:t>Lista miast polski wraz z długością i szerokością geograficzną</a:t>
            </a:r>
            <a:endParaRPr lang="pl-PL">
              <a:latin typeface="Consolas"/>
            </a:endParaRPr>
          </a:p>
          <a:p>
            <a:pPr lvl="1"/>
            <a:endParaRPr lang="pl-PL">
              <a:latin typeface="Consolas"/>
            </a:endParaRPr>
          </a:p>
          <a:p>
            <a:r>
              <a:rPr lang="pl-PL">
                <a:latin typeface="Consolas"/>
              </a:rPr>
              <a:t>Uruchamianie aplikacji – pliki ISS_tacker.exe i ISS_tacker.jar (JDK 15)</a:t>
            </a:r>
          </a:p>
          <a:p>
            <a:r>
              <a:rPr lang="pl-PL">
                <a:latin typeface="Consolas"/>
              </a:rPr>
              <a:t>Praca w repozytorium Bitbucket, środowisko Intellij, Maven</a:t>
            </a:r>
          </a:p>
          <a:p>
            <a:pPr marL="0" indent="0">
              <a:buNone/>
            </a:pPr>
            <a:endParaRPr lang="pl-PL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87368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9764A1-8C13-46A6-AE10-88DFC6BBA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Krótki pokaz 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A831DAD-587E-4C1E-B4EE-3A8001F2D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latin typeface="Consolas"/>
                <a:cs typeface="Biome Light"/>
              </a:rPr>
              <a:t>Dziękujemy za uwagę!</a:t>
            </a: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ADB5659E-6C27-4FB8-8531-A822B7FD1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045" y="1827756"/>
            <a:ext cx="3202487" cy="320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6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331036-EFA2-4B64-817E-4D063FAD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O czym jest nasz projekt</a:t>
            </a:r>
          </a:p>
        </p:txBody>
      </p:sp>
      <p:pic>
        <p:nvPicPr>
          <p:cNvPr id="4" name="Obraz 4" descr="Obraz zawierający satelita, transport, ławka, zewnętrzne&#10;&#10;Opis wygenerowany automatycznie">
            <a:extLst>
              <a:ext uri="{FF2B5EF4-FFF2-40B4-BE49-F238E27FC236}">
                <a16:creationId xmlns:a16="http://schemas.microsoft.com/office/drawing/2014/main" id="{7F9B621C-A981-46F1-A126-7098437D4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0053" y="3618797"/>
            <a:ext cx="3886659" cy="2143404"/>
          </a:xfrm>
        </p:spPr>
      </p:pic>
      <p:pic>
        <p:nvPicPr>
          <p:cNvPr id="5" name="Obraz 5">
            <a:extLst>
              <a:ext uri="{FF2B5EF4-FFF2-40B4-BE49-F238E27FC236}">
                <a16:creationId xmlns:a16="http://schemas.microsoft.com/office/drawing/2014/main" id="{C5C5EE07-3520-4B6C-9547-21C7686F7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797" y="919619"/>
            <a:ext cx="2064707" cy="206470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984DDAE9-1CB8-44BD-BCBD-BB6DA9B81202}"/>
              </a:ext>
            </a:extLst>
          </p:cNvPr>
          <p:cNvSpPr txBox="1"/>
          <p:nvPr/>
        </p:nvSpPr>
        <p:spPr>
          <a:xfrm>
            <a:off x="569935" y="2929003"/>
            <a:ext cx="72316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latin typeface="Consolas"/>
              <a:cs typeface="Arial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68C3055-8E0F-40A4-8C9B-C8F274D6A93B}"/>
              </a:ext>
            </a:extLst>
          </p:cNvPr>
          <p:cNvSpPr txBox="1"/>
          <p:nvPr/>
        </p:nvSpPr>
        <p:spPr>
          <a:xfrm>
            <a:off x="632564" y="2542783"/>
            <a:ext cx="643837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latin typeface="Consolas"/>
                <a:cs typeface="Segoe UI"/>
              </a:rPr>
              <a:t>Wizualizacja</a:t>
            </a:r>
            <a:r>
              <a:rPr lang="en-US">
                <a:latin typeface="Consolas"/>
                <a:cs typeface="Segoe UI"/>
              </a:rPr>
              <a:t> </a:t>
            </a:r>
            <a:r>
              <a:rPr lang="en-US" err="1">
                <a:latin typeface="Consolas"/>
                <a:cs typeface="Segoe UI"/>
              </a:rPr>
              <a:t>aktualnej</a:t>
            </a:r>
            <a:r>
              <a:rPr lang="en-US">
                <a:latin typeface="Consolas"/>
                <a:cs typeface="Segoe UI"/>
              </a:rPr>
              <a:t> </a:t>
            </a:r>
            <a:r>
              <a:rPr lang="en-US" err="1">
                <a:latin typeface="Consolas"/>
                <a:cs typeface="Segoe UI"/>
              </a:rPr>
              <a:t>pozycji</a:t>
            </a:r>
            <a:r>
              <a:rPr lang="en-US">
                <a:latin typeface="Consolas"/>
                <a:cs typeface="Segoe UI"/>
              </a:rPr>
              <a:t> </a:t>
            </a:r>
            <a:r>
              <a:rPr lang="en-US" err="1">
                <a:latin typeface="Consolas"/>
                <a:cs typeface="Segoe UI"/>
              </a:rPr>
              <a:t>Miedzynarodowej</a:t>
            </a:r>
            <a:r>
              <a:rPr lang="en-US">
                <a:latin typeface="Consolas"/>
                <a:cs typeface="Segoe UI"/>
              </a:rPr>
              <a:t> </a:t>
            </a:r>
            <a:r>
              <a:rPr lang="en-US" err="1">
                <a:latin typeface="Consolas"/>
                <a:cs typeface="Segoe UI"/>
              </a:rPr>
              <a:t>Stacji</a:t>
            </a:r>
            <a:r>
              <a:rPr lang="en-US">
                <a:latin typeface="Consolas"/>
                <a:cs typeface="Segoe UI"/>
              </a:rPr>
              <a:t> </a:t>
            </a:r>
            <a:r>
              <a:rPr lang="en-US" err="1">
                <a:latin typeface="Consolas"/>
                <a:cs typeface="Segoe UI"/>
              </a:rPr>
              <a:t>Kosmicznej</a:t>
            </a:r>
            <a:r>
              <a:rPr lang="en-US">
                <a:latin typeface="Consolas"/>
                <a:cs typeface="Segoe UI"/>
              </a:rPr>
              <a:t> </a:t>
            </a:r>
            <a:r>
              <a:rPr lang="en-US" err="1">
                <a:latin typeface="Consolas"/>
                <a:cs typeface="Segoe UI"/>
              </a:rPr>
              <a:t>na</a:t>
            </a:r>
            <a:r>
              <a:rPr lang="en-US">
                <a:latin typeface="Consolas"/>
                <a:cs typeface="Segoe UI"/>
              </a:rPr>
              <a:t> </a:t>
            </a:r>
            <a:r>
              <a:rPr lang="en-US" err="1">
                <a:latin typeface="Consolas"/>
                <a:cs typeface="Segoe UI"/>
              </a:rPr>
              <a:t>mapie</a:t>
            </a:r>
            <a:r>
              <a:rPr lang="en-US">
                <a:latin typeface="Consolas"/>
                <a:cs typeface="Segoe UI"/>
              </a:rPr>
              <a:t>, ​</a:t>
            </a:r>
            <a:endParaRPr lang="pl-PL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latin typeface="Consolas"/>
                <a:cs typeface="Segoe UI"/>
              </a:rPr>
              <a:t>Zdjęcia</a:t>
            </a:r>
            <a:r>
              <a:rPr lang="en-US">
                <a:latin typeface="Consolas"/>
                <a:cs typeface="Segoe UI"/>
              </a:rPr>
              <a:t> </a:t>
            </a:r>
            <a:r>
              <a:rPr lang="en-US" err="1">
                <a:latin typeface="Consolas"/>
                <a:cs typeface="Segoe UI"/>
              </a:rPr>
              <a:t>astronautów</a:t>
            </a:r>
            <a:r>
              <a:rPr lang="en-US">
                <a:latin typeface="Consolas"/>
                <a:cs typeface="Segoe UI"/>
              </a:rPr>
              <a:t> </a:t>
            </a:r>
            <a:r>
              <a:rPr lang="en-US" err="1">
                <a:latin typeface="Consolas"/>
                <a:cs typeface="Segoe UI"/>
              </a:rPr>
              <a:t>aktualnie</a:t>
            </a:r>
            <a:r>
              <a:rPr lang="en-US">
                <a:latin typeface="Consolas"/>
                <a:cs typeface="Segoe UI"/>
              </a:rPr>
              <a:t> </a:t>
            </a:r>
            <a:r>
              <a:rPr lang="en-US" err="1">
                <a:latin typeface="Consolas"/>
                <a:cs typeface="Segoe UI"/>
              </a:rPr>
              <a:t>przebywających</a:t>
            </a:r>
            <a:r>
              <a:rPr lang="en-US">
                <a:latin typeface="Consolas"/>
                <a:cs typeface="Segoe UI"/>
              </a:rPr>
              <a:t> </a:t>
            </a:r>
            <a:r>
              <a:rPr lang="en-US" err="1">
                <a:latin typeface="Consolas"/>
                <a:cs typeface="Segoe UI"/>
              </a:rPr>
              <a:t>na</a:t>
            </a:r>
            <a:r>
              <a:rPr lang="en-US">
                <a:latin typeface="Consolas"/>
                <a:cs typeface="Segoe UI"/>
              </a:rPr>
              <a:t> ISS,​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onsolas"/>
                <a:cs typeface="Segoe UI"/>
              </a:rPr>
              <a:t>Data </a:t>
            </a:r>
            <a:r>
              <a:rPr lang="en-US" err="1">
                <a:latin typeface="Consolas"/>
                <a:cs typeface="Segoe UI"/>
              </a:rPr>
              <a:t>następnego</a:t>
            </a:r>
            <a:r>
              <a:rPr lang="en-US">
                <a:latin typeface="Consolas"/>
                <a:cs typeface="Segoe UI"/>
              </a:rPr>
              <a:t> </a:t>
            </a:r>
            <a:r>
              <a:rPr lang="en-US" err="1">
                <a:latin typeface="Consolas"/>
                <a:cs typeface="Segoe UI"/>
              </a:rPr>
              <a:t>przelotu</a:t>
            </a:r>
            <a:r>
              <a:rPr lang="en-US">
                <a:latin typeface="Consolas"/>
                <a:cs typeface="Segoe UI"/>
              </a:rPr>
              <a:t> </a:t>
            </a:r>
            <a:r>
              <a:rPr lang="en-US" err="1">
                <a:latin typeface="Consolas"/>
                <a:cs typeface="Segoe UI"/>
              </a:rPr>
              <a:t>nad</a:t>
            </a:r>
            <a:r>
              <a:rPr lang="en-US">
                <a:latin typeface="Consolas"/>
                <a:cs typeface="Segoe UI"/>
              </a:rPr>
              <a:t> </a:t>
            </a:r>
            <a:r>
              <a:rPr lang="en-US" err="1">
                <a:latin typeface="Consolas"/>
                <a:cs typeface="Segoe UI"/>
              </a:rPr>
              <a:t>wybranym</a:t>
            </a:r>
            <a:r>
              <a:rPr lang="en-US">
                <a:latin typeface="Consolas"/>
                <a:cs typeface="Segoe UI"/>
              </a:rPr>
              <a:t> </a:t>
            </a:r>
            <a:r>
              <a:rPr lang="en-US" err="1">
                <a:latin typeface="Consolas"/>
                <a:cs typeface="Segoe UI"/>
              </a:rPr>
              <a:t>miastem</a:t>
            </a:r>
            <a:r>
              <a:rPr lang="en-US">
                <a:latin typeface="Consolas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633244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2" descr="Obraz zawierający zdjęcie, siedzi, stojące, środek&#10;&#10;Opis wygenerowany automatycznie">
            <a:extLst>
              <a:ext uri="{FF2B5EF4-FFF2-40B4-BE49-F238E27FC236}">
                <a16:creationId xmlns:a16="http://schemas.microsoft.com/office/drawing/2014/main" id="{A9AB3E79-4711-4309-9651-77708478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95" y="881998"/>
            <a:ext cx="9071516" cy="50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80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2" descr="Obraz zawierający mapa, góra, woda, mężczyzna&#10;&#10;Opis wygenerowany automatycznie">
            <a:extLst>
              <a:ext uri="{FF2B5EF4-FFF2-40B4-BE49-F238E27FC236}">
                <a16:creationId xmlns:a16="http://schemas.microsoft.com/office/drawing/2014/main" id="{50464536-744E-42C2-A098-877541BA2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264" y="1175296"/>
            <a:ext cx="7835589" cy="43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2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2" descr="Obraz zawierający mapa&#10;&#10;Opis wygenerowany automatycznie">
            <a:extLst>
              <a:ext uri="{FF2B5EF4-FFF2-40B4-BE49-F238E27FC236}">
                <a16:creationId xmlns:a16="http://schemas.microsoft.com/office/drawing/2014/main" id="{4B830353-C5CA-49B0-A587-52D699707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747" y="1004108"/>
            <a:ext cx="8625468" cy="484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36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góra, woda, skaliste, ocean&#10;&#10;Opis wygenerowany automatycznie">
            <a:extLst>
              <a:ext uri="{FF2B5EF4-FFF2-40B4-BE49-F238E27FC236}">
                <a16:creationId xmlns:a16="http://schemas.microsoft.com/office/drawing/2014/main" id="{4A25D6E7-52DB-4333-9B07-6D17D5DBB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230" y="933105"/>
            <a:ext cx="8857784" cy="496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50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2">
            <a:extLst>
              <a:ext uri="{FF2B5EF4-FFF2-40B4-BE49-F238E27FC236}">
                <a16:creationId xmlns:a16="http://schemas.microsoft.com/office/drawing/2014/main" id="{A40C2A98-9B54-4426-8266-872CCD73C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61" y="914761"/>
            <a:ext cx="8476784" cy="480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50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2">
            <a:extLst>
              <a:ext uri="{FF2B5EF4-FFF2-40B4-BE49-F238E27FC236}">
                <a16:creationId xmlns:a16="http://schemas.microsoft.com/office/drawing/2014/main" id="{208557D5-CA6B-4007-955B-CD759D036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278" y="876896"/>
            <a:ext cx="8783443" cy="498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02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2" descr="Obraz zawierający tekst&#10;&#10;Opis wygenerowany automatycznie">
            <a:extLst>
              <a:ext uri="{FF2B5EF4-FFF2-40B4-BE49-F238E27FC236}">
                <a16:creationId xmlns:a16="http://schemas.microsoft.com/office/drawing/2014/main" id="{296C2B80-B314-493D-AC25-18AF4C7E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157" y="931812"/>
            <a:ext cx="8783443" cy="498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6541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_2SEEDS">
      <a:dk1>
        <a:srgbClr val="000000"/>
      </a:dk1>
      <a:lt1>
        <a:srgbClr val="FFFFFF"/>
      </a:lt1>
      <a:dk2>
        <a:srgbClr val="412924"/>
      </a:dk2>
      <a:lt2>
        <a:srgbClr val="E2E4E8"/>
      </a:lt2>
      <a:accent1>
        <a:srgbClr val="C29A55"/>
      </a:accent1>
      <a:accent2>
        <a:srgbClr val="DA8F7A"/>
      </a:accent2>
      <a:accent3>
        <a:srgbClr val="A2A661"/>
      </a:accent3>
      <a:accent4>
        <a:srgbClr val="56ADB5"/>
      </a:accent4>
      <a:accent5>
        <a:srgbClr val="72A5D7"/>
      </a:accent5>
      <a:accent6>
        <a:srgbClr val="656ED4"/>
      </a:accent6>
      <a:hlink>
        <a:srgbClr val="6982AE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Panoramiczny</PresentationFormat>
  <Slides>11</Slides>
  <Notes>0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2" baseType="lpstr">
      <vt:lpstr>ChronicleVTI</vt:lpstr>
      <vt:lpstr>Wizualizacja aktualnej pozycji Międzynarodowej Stacji Kosmicznej na mapie</vt:lpstr>
      <vt:lpstr>O czym jest nasz projekt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Krótko od strony  technicznej</vt:lpstr>
      <vt:lpstr>Krótki pokaz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revision>4</cp:revision>
  <dcterms:created xsi:type="dcterms:W3CDTF">2021-01-24T14:03:27Z</dcterms:created>
  <dcterms:modified xsi:type="dcterms:W3CDTF">2021-01-26T13:25:14Z</dcterms:modified>
</cp:coreProperties>
</file>